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sldIdLst>
    <p:sldId id="291" r:id="rId3"/>
    <p:sldId id="292" r:id="rId4"/>
    <p:sldId id="294" r:id="rId5"/>
    <p:sldId id="302" r:id="rId6"/>
    <p:sldId id="306" r:id="rId7"/>
    <p:sldId id="308" r:id="rId8"/>
    <p:sldId id="309" r:id="rId9"/>
    <p:sldId id="300" r:id="rId10"/>
    <p:sldId id="305" r:id="rId11"/>
    <p:sldId id="295" r:id="rId12"/>
    <p:sldId id="296" r:id="rId13"/>
    <p:sldId id="301" r:id="rId14"/>
    <p:sldId id="303" r:id="rId15"/>
    <p:sldId id="310" r:id="rId16"/>
    <p:sldId id="298" r:id="rId17"/>
    <p:sldId id="299" r:id="rId18"/>
  </p:sldIdLst>
  <p:sldSz cx="12192000" cy="6858000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Koverwatch" pitchFamily="18" charset="-127"/>
      <p:regular r:id="rId21"/>
    </p:embeddedFont>
    <p:embeddedFont>
      <p:font typeface="나눔고딕" charset="-127"/>
      <p:regular r:id="rId22"/>
      <p:bold r:id="rId23"/>
    </p:embeddedFont>
    <p:embeddedFont>
      <p:font typeface="나눔바른펜" charset="-127"/>
      <p:regular r:id="rId24"/>
      <p:bold r:id="rId25"/>
    </p:embeddedFont>
    <p:embeddedFont>
      <p:font typeface="나눔바른고딕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D7171"/>
    <a:srgbClr val="F8F5FE"/>
    <a:srgbClr val="212B42"/>
    <a:srgbClr val="1C74BA"/>
    <a:srgbClr val="4F586D"/>
    <a:srgbClr val="68217A"/>
    <a:srgbClr val="D2FB60"/>
    <a:srgbClr val="501A84"/>
    <a:srgbClr val="00A29E"/>
    <a:srgbClr val="6FF4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78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3927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91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723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80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05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1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07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86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468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85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55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33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58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8949-5714-4A7F-85BE-DC078CBDB674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019C-2E5A-433B-A1ED-2CC07FA82FFE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25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2682" y="2580354"/>
            <a:ext cx="4259499" cy="1642696"/>
            <a:chOff x="678982" y="2580354"/>
            <a:chExt cx="4259499" cy="1642696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4259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80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32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99542" y="5143061"/>
            <a:ext cx="2241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</a:t>
            </a:r>
          </a:p>
        </p:txBody>
      </p:sp>
    </p:spTree>
    <p:extLst>
      <p:ext uri="{BB962C8B-B14F-4D97-AF65-F5344CB8AC3E}">
        <p14:creationId xmlns:p14="http://schemas.microsoft.com/office/powerpoint/2010/main" xmlns="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083" y="129659"/>
            <a:ext cx="82670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게임 핵심요소</a:t>
            </a:r>
            <a:r>
              <a:rPr kumimoji="0" lang="en-US" altLang="ko-KR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(</a:t>
            </a: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타 게임과의 비교</a:t>
            </a:r>
            <a:r>
              <a:rPr lang="en-US" altLang="ko-KR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083" y="2636671"/>
            <a:ext cx="433965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시중에 많이 출시된 가장 기본적인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장르에 일정 시간마다 변화하는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주변 게임 환경을 추가해 단순한 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플레이에서 벗어난다</a:t>
            </a: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3439" y="1618037"/>
            <a:ext cx="2274771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재미 요소 </a:t>
            </a:r>
            <a:endParaRPr kumimoji="0" lang="en-US" altLang="ko-KR" sz="48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3128210" y="2209434"/>
            <a:ext cx="1037390" cy="41549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2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5005796" y="4783171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Direct x 12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598876" y="4751980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Visual studio 2017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784DB-6EE6-401F-94C6-7937A02AF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0128" y="1977756"/>
            <a:ext cx="2299151" cy="229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30D74A-5DBA-4AC4-B275-F27D5F1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6424" y="1977756"/>
            <a:ext cx="2299151" cy="229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9E4349D-6A7C-4D3C-82B1-2B47FD945644}"/>
              </a:ext>
            </a:extLst>
          </p:cNvPr>
          <p:cNvSpPr txBox="1"/>
          <p:nvPr/>
        </p:nvSpPr>
        <p:spPr>
          <a:xfrm>
            <a:off x="8639292" y="4751979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Asset Store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7242D58-DC7C-452E-984C-2DA09963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2721" y="1977756"/>
            <a:ext cx="2320142" cy="229919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76C3A8-09F1-4DAA-9217-1D6241ED98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39292" y="1977756"/>
            <a:ext cx="2310803" cy="22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019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환경 변화요소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주야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처리같은 물리 처리를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연구함으로써 그래픽스를 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</p:spTree>
    <p:extLst>
      <p:ext uri="{BB962C8B-B14F-4D97-AF65-F5344CB8AC3E}">
        <p14:creationId xmlns:p14="http://schemas.microsoft.com/office/powerpoint/2010/main" xmlns="" val="112721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1747326" y="1350494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 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7962907" y="1350495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 시스템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624" y="2318169"/>
            <a:ext cx="3711930" cy="285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2448" y="2318169"/>
            <a:ext cx="3711930" cy="285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D32C9F0-C85E-4230-BD5C-D84FFEF49651}"/>
              </a:ext>
            </a:extLst>
          </p:cNvPr>
          <p:cNvSpPr/>
          <p:nvPr/>
        </p:nvSpPr>
        <p:spPr>
          <a:xfrm>
            <a:off x="1227621" y="5177806"/>
            <a:ext cx="4012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 이동에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등가속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 피격 시 충격에 따른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넉백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플레이어마다 스킬의 특징에 따른 물리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88E025E-7A0C-44F6-A959-B2C4A5E91AE3}"/>
              </a:ext>
            </a:extLst>
          </p:cNvPr>
          <p:cNvSpPr/>
          <p:nvPr/>
        </p:nvSpPr>
        <p:spPr>
          <a:xfrm>
            <a:off x="7252446" y="5177806"/>
            <a:ext cx="4300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전반에 적용되는 중력을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수시로 중력이 변화될 수 있도록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 변화에 따른 주변 오브젝트의 변화 구현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848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FEADB50-58C1-4363-B496-242203E8B6FC}"/>
              </a:ext>
            </a:extLst>
          </p:cNvPr>
          <p:cNvSpPr txBox="1"/>
          <p:nvPr/>
        </p:nvSpPr>
        <p:spPr>
          <a:xfrm>
            <a:off x="1090437" y="1843168"/>
            <a:ext cx="5056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및 프레임워크 부분 </a:t>
            </a:r>
          </a:p>
        </p:txBody>
      </p:sp>
    </p:spTree>
    <p:extLst>
      <p:ext uri="{BB962C8B-B14F-4D97-AF65-F5344CB8AC3E}">
        <p14:creationId xmlns:p14="http://schemas.microsoft.com/office/powerpoint/2010/main" xmlns="" val="120848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충돌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물리 처리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738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7957" y="192507"/>
            <a:ext cx="9124043" cy="666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383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9142" y="3729974"/>
              <a:ext cx="1263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핵심 요소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특징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)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5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환경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중점 연구 분야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xmlns="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03281E-BC2E-4126-8FCC-8CB8323F8AC2}"/>
              </a:ext>
            </a:extLst>
          </p:cNvPr>
          <p:cNvSpPr txBox="1"/>
          <p:nvPr/>
        </p:nvSpPr>
        <p:spPr>
          <a:xfrm>
            <a:off x="2423359" y="4620942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변화하는 환경에 적응해 제한시간 내에</a:t>
            </a:r>
            <a:endParaRPr lang="en-US" altLang="ko-KR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적을 가장 많이 처치하라</a:t>
            </a:r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!”</a:t>
            </a:r>
            <a:endParaRPr lang="ko-KR" altLang="en-US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E9BF0A-6F2D-4A4B-97FC-F2C5246191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555481"/>
            <a:ext cx="5715000" cy="3181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63F033E-2EC2-4DEA-AA27-90E264C16D02}"/>
              </a:ext>
            </a:extLst>
          </p:cNvPr>
          <p:cNvSpPr/>
          <p:nvPr/>
        </p:nvSpPr>
        <p:spPr>
          <a:xfrm>
            <a:off x="0" y="4958371"/>
            <a:ext cx="6308893" cy="919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우리 게임의 모티브가 될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오버워치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인게임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화면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  <a:endParaRPr lang="ko-KR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 </a:t>
            </a:r>
            <a:r>
              <a:rPr lang="en-US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http://www.sporbiz.co.kr/news/articleView.html?idxno=33944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9C37FA1-8136-4CB4-96C4-1AE406B915C7}"/>
              </a:ext>
            </a:extLst>
          </p:cNvPr>
          <p:cNvSpPr/>
          <p:nvPr/>
        </p:nvSpPr>
        <p:spPr>
          <a:xfrm>
            <a:off x="6308893" y="1554722"/>
            <a:ext cx="5526690" cy="3402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기본적인 </a:t>
            </a:r>
            <a:r>
              <a:rPr lang="en-US" altLang="ko-KR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</a:t>
            </a: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</a:t>
            </a:r>
            <a:r>
              <a:rPr lang="ko-KR" altLang="en-US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의 틀을 따른다</a:t>
            </a:r>
            <a:r>
              <a:rPr lang="en-US" altLang="ko-KR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내에는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가지 캐릭터가 존재하며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자기의 특징을 살린 기본공격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이동기술을 가지고 있다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활용하여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제한시간 내에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상대보다 킬 스코어를 많이 올리면 게임에서 승리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하게 되는 서바이벌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형식의 게임이다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49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E27FDE5-A55B-4735-9DA3-252ED02E4E1E}"/>
              </a:ext>
            </a:extLst>
          </p:cNvPr>
          <p:cNvSpPr/>
          <p:nvPr/>
        </p:nvSpPr>
        <p:spPr>
          <a:xfrm>
            <a:off x="182576" y="13005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그와 더불어 </a:t>
            </a:r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환경의 변화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라는 요소가 추가된다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 적용될 환경의 변화는 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”, 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밤과 낮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두 가지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 두가지 환경변화에 따라 유리한 환경에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놓이는 캐릭터와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환경에 놓여지는 캐릭터가 나뉘게 될 것이고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유리한 상황에 놓인 플레이어는 적극적으로 싸움을 유도할 것이고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캐릭터는 이를 극복할 방안을 찾을 것이다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통해 천편일률적인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게임의 느낌에서 벗어나며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적극적으로 싸움을 유도하여 게임의 진행속도를 높인다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0C8045-057F-40B9-A767-C4B5915813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1300503"/>
            <a:ext cx="5731510" cy="3585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B250D1-1C1F-4BEE-AFB4-778D1A64FB45}"/>
              </a:ext>
            </a:extLst>
          </p:cNvPr>
          <p:cNvSpPr/>
          <p:nvPr/>
        </p:nvSpPr>
        <p:spPr>
          <a:xfrm>
            <a:off x="6096000" y="5183778"/>
            <a:ext cx="573151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http://gamerinvestments.com/video-game-stocks/index.php/tag/namco-bandai-holding-ncbdfpk/page/28/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85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35EA21B-858C-4C1D-8EA5-1248FA9B0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56518" y="1893710"/>
            <a:ext cx="2747696" cy="23926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73DC5E8-C299-481A-9028-48A3755F7D9F}"/>
              </a:ext>
            </a:extLst>
          </p:cNvPr>
          <p:cNvSpPr/>
          <p:nvPr/>
        </p:nvSpPr>
        <p:spPr>
          <a:xfrm>
            <a:off x="6096000" y="5803018"/>
            <a:ext cx="6096000" cy="1327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모티브로 할 타 게임의 캐릭터들</a:t>
            </a: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출처</a:t>
            </a: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http://starcraft.wikia.com/wiki/File:Hydralisk_SC2_Cncpt4.jpg</a:t>
            </a:r>
            <a:endParaRPr lang="ko-KR" altLang="ko-KR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B50433-0BD3-4DE3-809C-32AA6F69EF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2152" y="1893711"/>
            <a:ext cx="2747696" cy="2392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919109B-3905-4118-9B10-1C1AB02E9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841" y="1893710"/>
            <a:ext cx="2757641" cy="23926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6D0645A-0916-4352-8BAC-499E66F462CF}"/>
              </a:ext>
            </a:extLst>
          </p:cNvPr>
          <p:cNvSpPr/>
          <p:nvPr/>
        </p:nvSpPr>
        <p:spPr>
          <a:xfrm>
            <a:off x="1077840" y="4286319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레이져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받지 않음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크기가 작고 체력이 낮음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97E3483-74E0-40A4-ACD4-EE696E1A1A25}"/>
              </a:ext>
            </a:extLst>
          </p:cNvPr>
          <p:cNvSpPr/>
          <p:nvPr/>
        </p:nvSpPr>
        <p:spPr>
          <a:xfrm>
            <a:off x="4728561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낮을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08FE79E-74B3-4785-9E61-3F79888A2370}"/>
              </a:ext>
            </a:extLst>
          </p:cNvPr>
          <p:cNvSpPr/>
          <p:nvPr/>
        </p:nvSpPr>
        <p:spPr>
          <a:xfrm>
            <a:off x="8379282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근거리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높을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AD2362A-B07B-44E8-81FB-560E3FC7B8C9}"/>
              </a:ext>
            </a:extLst>
          </p:cNvPr>
          <p:cNvSpPr/>
          <p:nvPr/>
        </p:nvSpPr>
        <p:spPr>
          <a:xfrm>
            <a:off x="1077839" y="1413702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외계인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2EEE529-F326-4B8F-A2CF-FC3D24F510CD}"/>
              </a:ext>
            </a:extLst>
          </p:cNvPr>
          <p:cNvSpPr/>
          <p:nvPr/>
        </p:nvSpPr>
        <p:spPr>
          <a:xfrm>
            <a:off x="4712207" y="1413701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E1940A8-F500-406B-92A2-6F2DB0A29ACD}"/>
              </a:ext>
            </a:extLst>
          </p:cNvPr>
          <p:cNvSpPr/>
          <p:nvPr/>
        </p:nvSpPr>
        <p:spPr>
          <a:xfrm>
            <a:off x="8346573" y="1370839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원시생물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0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2381976" descr="EMB000023807c57">
            <a:extLst>
              <a:ext uri="{FF2B5EF4-FFF2-40B4-BE49-F238E27FC236}">
                <a16:creationId xmlns:a16="http://schemas.microsoft.com/office/drawing/2014/main" xmlns="" id="{45EAB734-3AE6-4B57-8136-F8AE437928D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214" y="807085"/>
            <a:ext cx="3866413" cy="2621915"/>
          </a:xfrm>
          <a:prstGeom prst="rect">
            <a:avLst/>
          </a:prstGeom>
          <a:noFill/>
        </p:spPr>
      </p:pic>
      <p:pic>
        <p:nvPicPr>
          <p:cNvPr id="3" name="_x262381176" descr="EMB000023807c5e">
            <a:extLst>
              <a:ext uri="{FF2B5EF4-FFF2-40B4-BE49-F238E27FC236}">
                <a16:creationId xmlns:a16="http://schemas.microsoft.com/office/drawing/2014/main" xmlns="" id="{38C76B3E-2D58-4B25-B388-0726F3CD87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0426" y="1807321"/>
            <a:ext cx="3866413" cy="2621915"/>
          </a:xfrm>
          <a:prstGeom prst="rect">
            <a:avLst/>
          </a:prstGeom>
          <a:noFill/>
        </p:spPr>
      </p:pic>
      <p:pic>
        <p:nvPicPr>
          <p:cNvPr id="4" name="_x262381096" descr="EMB000023807c65">
            <a:extLst>
              <a:ext uri="{FF2B5EF4-FFF2-40B4-BE49-F238E27FC236}">
                <a16:creationId xmlns:a16="http://schemas.microsoft.com/office/drawing/2014/main" xmlns="" id="{D7791D0C-7CE5-40C4-AD36-BA09DD7C701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638" y="1043842"/>
            <a:ext cx="3866413" cy="2621915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37081D8-AF51-49C2-B286-CDC6530559EF}"/>
              </a:ext>
            </a:extLst>
          </p:cNvPr>
          <p:cNvSpPr/>
          <p:nvPr/>
        </p:nvSpPr>
        <p:spPr>
          <a:xfrm>
            <a:off x="907002" y="4936645"/>
            <a:ext cx="10377996" cy="144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직접 만들어 본 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예시입니다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우주라는 컨셉에 벗어나지 않은 배경을 채택 할 예정입니다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29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AEC3C5-96D7-4B27-822F-29E48D5C45D5}"/>
              </a:ext>
            </a:extLst>
          </p:cNvPr>
          <p:cNvSpPr txBox="1"/>
          <p:nvPr/>
        </p:nvSpPr>
        <p:spPr>
          <a:xfrm>
            <a:off x="1090437" y="1843168"/>
            <a:ext cx="5371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맵크기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150x100m(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직사각형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D1F464-14C9-4D47-BCEF-8C5329165457}"/>
              </a:ext>
            </a:extLst>
          </p:cNvPr>
          <p:cNvSpPr txBox="1"/>
          <p:nvPr/>
        </p:nvSpPr>
        <p:spPr>
          <a:xfrm>
            <a:off x="1090437" y="2801331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인원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35ABAF-9E5A-4643-A6C2-FD414D931619}"/>
              </a:ext>
            </a:extLst>
          </p:cNvPr>
          <p:cNvSpPr txBox="1"/>
          <p:nvPr/>
        </p:nvSpPr>
        <p:spPr>
          <a:xfrm>
            <a:off x="1090437" y="3759494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시간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1B4AD0C-91D0-484E-B12B-E54FD8E2E4EC}"/>
              </a:ext>
            </a:extLst>
          </p:cNvPr>
          <p:cNvSpPr txBox="1"/>
          <p:nvPr/>
        </p:nvSpPr>
        <p:spPr>
          <a:xfrm>
            <a:off x="1090437" y="4717657"/>
            <a:ext cx="834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인간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외계인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가제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xmlns="" val="263088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xmlns="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xmlns="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xmlns="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xmlns="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xmlns="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xmlns="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xmlns="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xmlns="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xmlns="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xmlns="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xmlns="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xmlns="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xmlns="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xmlns="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xmlns="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xmlns="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xmlns="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xmlns="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xmlns="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xmlns="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xmlns="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xmlns="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xmlns="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xmlns="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xmlns="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xmlns="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xmlns="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xmlns="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xmlns="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xmlns="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xmlns="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xmlns="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xmlns="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xmlns="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xmlns="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xmlns="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xmlns="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xmlns="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xmlns="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xmlns="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xmlns="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xmlns="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xmlns="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  <a:p>
                  <a:r>
                    <a:rPr lang="ko-KR" altLang="en-US" sz="1300" b="1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궁극기</a:t>
                  </a:r>
                  <a:endPara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xmlns="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xmlns="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xmlns="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xmlns="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xmlns="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xmlns="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xmlns="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xmlns="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xmlns="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  <a:p>
                  <a:r>
                    <a:rPr lang="ko-KR" altLang="en-US" sz="13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재장전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xmlns="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xmlns="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xmlns="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xmlns="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xmlns="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xmlns="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xmlns="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xmlns="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xmlns="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xmlns="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xmlns="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xmlns="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xmlns="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xmlns="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xmlns="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xmlns="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xmlns="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xmlns="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xmlns="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xmlns="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xmlns="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xmlns="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xmlns="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xmlns="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xmlns="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xmlns="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xmlns="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xmlns="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xmlns="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xmlns="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xmlns="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xmlns="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xmlns="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xmlns="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xmlns="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xmlns="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xmlns="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xmlns="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xmlns="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xmlns="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xmlns="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xmlns="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xmlns="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xmlns="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xmlns="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xmlns="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xmlns="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xmlns="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xmlns="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xmlns="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xmlns="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xmlns="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xmlns="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xmlns="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xmlns="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xmlns="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xmlns="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xmlns="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xmlns="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xmlns="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xmlns="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xmlns="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xmlns="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xmlns="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xmlns="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xmlns="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xmlns="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xmlns="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xmlns="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특수 이동기술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xmlns="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xmlns="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xmlns="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xmlns="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xmlns="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xmlns="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xmlns="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xmlns="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xmlns="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xmlns="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xmlns="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xmlns="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xmlns="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xmlns="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xmlns="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xmlns="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xmlns="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xmlns="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xmlns="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xmlns="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xmlns="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xmlns="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xmlns="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xmlns="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xmlns="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xmlns="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xmlns="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xmlns="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xmlns="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xmlns="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xmlns="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xmlns="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xmlns="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xmlns="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xmlns="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xmlns="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xmlns="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xmlns="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xmlns="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xmlns="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xmlns="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xmlns="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xmlns="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xmlns="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xmlns="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xmlns="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xmlns="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xmlns="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xmlns="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xmlns="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7204E11-14EF-4694-8A36-D2067202C77A}"/>
              </a:ext>
            </a:extLst>
          </p:cNvPr>
          <p:cNvSpPr/>
          <p:nvPr/>
        </p:nvSpPr>
        <p:spPr>
          <a:xfrm>
            <a:off x="608763" y="5686417"/>
            <a:ext cx="22829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-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특수공격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914953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1636</TotalTime>
  <Words>539</Words>
  <Application>Microsoft Office PowerPoint</Application>
  <PresentationFormat>사용자 지정</PresentationFormat>
  <Paragraphs>168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맑은 고딕</vt:lpstr>
      <vt:lpstr>Koverwatch</vt:lpstr>
      <vt:lpstr>나눔고딕</vt:lpstr>
      <vt:lpstr>Times New Roman</vt:lpstr>
      <vt:lpstr>나눔바른펜</vt:lpstr>
      <vt:lpstr>나눔바른고딕</vt:lpstr>
      <vt:lpstr>Default theme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HP</cp:lastModifiedBy>
  <cp:revision>177</cp:revision>
  <dcterms:created xsi:type="dcterms:W3CDTF">2016-10-21T03:58:53Z</dcterms:created>
  <dcterms:modified xsi:type="dcterms:W3CDTF">2017-12-04T16:05:05Z</dcterms:modified>
</cp:coreProperties>
</file>